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4" d="100"/>
          <a:sy n="64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74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05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Green Technology Training Modules in Education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42620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tr-TR" sz="1750" kern="0" spc="-35" dirty="0" smtClean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tr-TR" sz="1750" kern="0" spc="-35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Discover 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importance of incorporating green technology training modules in education and the many advantages they bring, from environmental benefits to cost savings and career opportunities.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55948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2" y="341001"/>
            <a:ext cx="1401815" cy="128165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10350"/>
            <a:ext cx="1665938" cy="12504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1711404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Advantages of Green Technology Training Modules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348389" y="3433405"/>
            <a:ext cx="3163014" cy="3084790"/>
          </a:xfrm>
          <a:prstGeom prst="roundRect">
            <a:avLst>
              <a:gd name="adj" fmla="val 3241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584371" y="3669387"/>
            <a:ext cx="26820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Environmental Benefits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584371" y="4149804"/>
            <a:ext cx="269105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Learn how incorporating green technology in education contributes to a sustainable future, reduces carbon footprint, and promotes eco-consciousness.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733574" y="3433405"/>
            <a:ext cx="3163014" cy="3084790"/>
          </a:xfrm>
          <a:prstGeom prst="roundRect">
            <a:avLst>
              <a:gd name="adj" fmla="val 3241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969556" y="366938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Cost Savings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5969556" y="4149804"/>
            <a:ext cx="269105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Explore how green technology training modules can help educational institutions save on energy costs through efficient systems and sustainable practices.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118759" y="3433405"/>
            <a:ext cx="3163014" cy="3084790"/>
          </a:xfrm>
          <a:prstGeom prst="roundRect">
            <a:avLst>
              <a:gd name="adj" fmla="val 3241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354741" y="3669387"/>
            <a:ext cx="24187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Career Opportunities</a:t>
            </a:r>
            <a:endParaRPr lang="en-US" sz="2187" dirty="0"/>
          </a:p>
        </p:txBody>
      </p:sp>
      <p:sp>
        <p:nvSpPr>
          <p:cNvPr id="15" name="Text 11"/>
          <p:cNvSpPr/>
          <p:nvPr/>
        </p:nvSpPr>
        <p:spPr>
          <a:xfrm>
            <a:off x="9354741" y="4149804"/>
            <a:ext cx="269105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Discover the increasing demand for professionals skilled in green technology and the vast array of career paths in sustainability and renewable energy.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415534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Challenges in Implementing Green Technology Training Modules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34222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06385" y="3463885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3070503" y="349853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Lack of Awareness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3070503" y="3978950"/>
            <a:ext cx="244090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Address the lack of understanding and awareness among educators and students about the importance and benefits of green technology in education.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733574" y="34222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91570" y="3463885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6455688" y="3498533"/>
            <a:ext cx="24187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Resistance to Change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6455688" y="3978950"/>
            <a:ext cx="244090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Recognize the resistance faced when implementing new strategies and technologies and discuss effective ways to overcome resistance and foster acceptance.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118759" y="34222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276755" y="3463885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9840873" y="3498533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Infrastructure Limitations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9840873" y="4326136"/>
            <a:ext cx="244090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Explore the challenges posed by existing infrastructure and discuss strategies to overcome limitations in implementing green technology training modules.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2740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67118" y="979765"/>
            <a:ext cx="8749784" cy="6397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38"/>
              </a:lnSpc>
              <a:buNone/>
            </a:pPr>
            <a:r>
              <a:rPr lang="en-US" sz="4031" b="1" kern="0" spc="-81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Strategies for Successful Implementation</a:t>
            </a:r>
            <a:endParaRPr lang="en-US" sz="4031" dirty="0"/>
          </a:p>
        </p:txBody>
      </p:sp>
      <p:sp>
        <p:nvSpPr>
          <p:cNvPr id="6" name="Shape 2"/>
          <p:cNvSpPr/>
          <p:nvPr/>
        </p:nvSpPr>
        <p:spPr>
          <a:xfrm>
            <a:off x="4853821" y="1926550"/>
            <a:ext cx="40838" cy="5323165"/>
          </a:xfrm>
          <a:prstGeom prst="roundRect">
            <a:avLst>
              <a:gd name="adj" fmla="val 225624"/>
            </a:avLst>
          </a:prstGeom>
          <a:solidFill>
            <a:srgbClr val="D7A1F7"/>
          </a:solidFill>
          <a:ln/>
        </p:spPr>
      </p:sp>
      <p:sp>
        <p:nvSpPr>
          <p:cNvPr id="7" name="Shape 3"/>
          <p:cNvSpPr/>
          <p:nvPr/>
        </p:nvSpPr>
        <p:spPr>
          <a:xfrm>
            <a:off x="5104507" y="2296299"/>
            <a:ext cx="716637" cy="40838"/>
          </a:xfrm>
          <a:prstGeom prst="roundRect">
            <a:avLst>
              <a:gd name="adj" fmla="val 225624"/>
            </a:avLst>
          </a:prstGeom>
          <a:solidFill>
            <a:srgbClr val="D7A1F7"/>
          </a:solidFill>
          <a:ln/>
        </p:spPr>
      </p:sp>
      <p:sp>
        <p:nvSpPr>
          <p:cNvPr id="8" name="Shape 4"/>
          <p:cNvSpPr/>
          <p:nvPr/>
        </p:nvSpPr>
        <p:spPr>
          <a:xfrm>
            <a:off x="4643854" y="2086451"/>
            <a:ext cx="460653" cy="460653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12740">
            <a:solidFill>
              <a:srgbClr val="D7A1F7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789587" y="2124789"/>
            <a:ext cx="169188" cy="3839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3"/>
              </a:lnSpc>
              <a:buNone/>
            </a:pPr>
            <a:r>
              <a:rPr lang="en-US" sz="2418" b="1" kern="0" spc="-48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418" dirty="0"/>
          </a:p>
        </p:txBody>
      </p:sp>
      <p:sp>
        <p:nvSpPr>
          <p:cNvPr id="10" name="Text 6"/>
          <p:cNvSpPr/>
          <p:nvPr/>
        </p:nvSpPr>
        <p:spPr>
          <a:xfrm>
            <a:off x="6000274" y="2131219"/>
            <a:ext cx="3953470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2015" b="1" kern="0" spc="-4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Collaboration with Industry Partners</a:t>
            </a:r>
            <a:endParaRPr lang="en-US" sz="2015" dirty="0"/>
          </a:p>
        </p:txBody>
      </p:sp>
      <p:sp>
        <p:nvSpPr>
          <p:cNvPr id="11" name="Text 7"/>
          <p:cNvSpPr/>
          <p:nvPr/>
        </p:nvSpPr>
        <p:spPr>
          <a:xfrm>
            <a:off x="6000274" y="2573893"/>
            <a:ext cx="7720608" cy="655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0"/>
              </a:lnSpc>
              <a:buNone/>
            </a:pPr>
            <a:r>
              <a:rPr lang="en-US" sz="1612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Highlight the significance of partnerships with industry experts and organizations to provide real-world expertise and support in implementing green technology training modules.</a:t>
            </a:r>
            <a:endParaRPr lang="en-US" sz="1612" dirty="0"/>
          </a:p>
        </p:txBody>
      </p:sp>
      <p:sp>
        <p:nvSpPr>
          <p:cNvPr id="12" name="Shape 8"/>
          <p:cNvSpPr/>
          <p:nvPr/>
        </p:nvSpPr>
        <p:spPr>
          <a:xfrm>
            <a:off x="5104507" y="4138910"/>
            <a:ext cx="716637" cy="40838"/>
          </a:xfrm>
          <a:prstGeom prst="roundRect">
            <a:avLst>
              <a:gd name="adj" fmla="val 225624"/>
            </a:avLst>
          </a:prstGeom>
          <a:solidFill>
            <a:srgbClr val="D7A1F7"/>
          </a:solidFill>
          <a:ln/>
        </p:spPr>
      </p:sp>
      <p:sp>
        <p:nvSpPr>
          <p:cNvPr id="13" name="Shape 9"/>
          <p:cNvSpPr/>
          <p:nvPr/>
        </p:nvSpPr>
        <p:spPr>
          <a:xfrm>
            <a:off x="4643854" y="3929063"/>
            <a:ext cx="460653" cy="460653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12740">
            <a:solidFill>
              <a:srgbClr val="D7A1F7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89587" y="3967401"/>
            <a:ext cx="169188" cy="3839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3"/>
              </a:lnSpc>
              <a:buNone/>
            </a:pPr>
            <a:r>
              <a:rPr lang="en-US" sz="2418" b="1" kern="0" spc="-48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418" dirty="0"/>
          </a:p>
        </p:txBody>
      </p:sp>
      <p:sp>
        <p:nvSpPr>
          <p:cNvPr id="15" name="Text 11"/>
          <p:cNvSpPr/>
          <p:nvPr/>
        </p:nvSpPr>
        <p:spPr>
          <a:xfrm>
            <a:off x="6000274" y="3973830"/>
            <a:ext cx="5157073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2015" b="1" kern="0" spc="-4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Teacher Training and Professional Development</a:t>
            </a:r>
            <a:endParaRPr lang="en-US" sz="2015" dirty="0"/>
          </a:p>
        </p:txBody>
      </p:sp>
      <p:sp>
        <p:nvSpPr>
          <p:cNvPr id="16" name="Text 12"/>
          <p:cNvSpPr/>
          <p:nvPr/>
        </p:nvSpPr>
        <p:spPr>
          <a:xfrm>
            <a:off x="6000274" y="4416504"/>
            <a:ext cx="7720608" cy="655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0"/>
              </a:lnSpc>
              <a:buNone/>
            </a:pPr>
            <a:r>
              <a:rPr lang="en-US" sz="1612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Emphasize the importance of equipping teachers with the knowledge and skills necessary to effectively incorporate green technology modules into their curriculum.</a:t>
            </a:r>
            <a:endParaRPr lang="en-US" sz="1612" dirty="0"/>
          </a:p>
        </p:txBody>
      </p:sp>
      <p:sp>
        <p:nvSpPr>
          <p:cNvPr id="17" name="Shape 13"/>
          <p:cNvSpPr/>
          <p:nvPr/>
        </p:nvSpPr>
        <p:spPr>
          <a:xfrm>
            <a:off x="5104507" y="5981521"/>
            <a:ext cx="716637" cy="40838"/>
          </a:xfrm>
          <a:prstGeom prst="roundRect">
            <a:avLst>
              <a:gd name="adj" fmla="val 225624"/>
            </a:avLst>
          </a:prstGeom>
          <a:solidFill>
            <a:srgbClr val="D7A1F7"/>
          </a:solidFill>
          <a:ln/>
        </p:spPr>
      </p:sp>
      <p:sp>
        <p:nvSpPr>
          <p:cNvPr id="18" name="Shape 14"/>
          <p:cNvSpPr/>
          <p:nvPr/>
        </p:nvSpPr>
        <p:spPr>
          <a:xfrm>
            <a:off x="4643854" y="5771674"/>
            <a:ext cx="460653" cy="460653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12740">
            <a:solidFill>
              <a:srgbClr val="D7A1F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89587" y="5810012"/>
            <a:ext cx="169188" cy="3839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3"/>
              </a:lnSpc>
              <a:buNone/>
            </a:pPr>
            <a:r>
              <a:rPr lang="en-US" sz="2418" b="1" kern="0" spc="-48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418" dirty="0"/>
          </a:p>
        </p:txBody>
      </p:sp>
      <p:sp>
        <p:nvSpPr>
          <p:cNvPr id="20" name="Text 16"/>
          <p:cNvSpPr/>
          <p:nvPr/>
        </p:nvSpPr>
        <p:spPr>
          <a:xfrm>
            <a:off x="6000274" y="5816441"/>
            <a:ext cx="2963228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2015" b="1" kern="0" spc="-4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Integration into Curriculum</a:t>
            </a:r>
            <a:endParaRPr lang="en-US" sz="2015" dirty="0"/>
          </a:p>
        </p:txBody>
      </p:sp>
      <p:sp>
        <p:nvSpPr>
          <p:cNvPr id="21" name="Text 17"/>
          <p:cNvSpPr/>
          <p:nvPr/>
        </p:nvSpPr>
        <p:spPr>
          <a:xfrm>
            <a:off x="6000274" y="6259116"/>
            <a:ext cx="7720608" cy="655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0"/>
              </a:lnSpc>
              <a:buNone/>
            </a:pPr>
            <a:r>
              <a:rPr lang="en-US" sz="1612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Outline practical ways to seamlessly integrate green technology training modules into existing curriculum, fostering multidisciplinary learning experiences.</a:t>
            </a:r>
            <a:endParaRPr lang="en-US" sz="16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624840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Case Studies of Successful Green Technology Training Programs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457926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644628"/>
            <a:ext cx="25296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Forest Hill Elementary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5125045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Discover how Forest Hill Elementary successfully integrated green technology training modules into their curriculum, inspiring students to become eco-conscious leaders.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457926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644628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University of Sustainability Studies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5472232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Explore the University of Sustainability Studies' innovative green technology training program, equipping students with the knowledge and skills to drive change.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457926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644747"/>
            <a:ext cx="259401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WindTech High School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125164"/>
            <a:ext cx="308907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Learn how WindTech High School incorporated hands-on experiences with wind turbines to provide students with practical skills in renewable energy technologies.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89833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Conclusion: The Future of Green Technology in Education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833199" y="4620339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Look ahead to a future where green technology is fully integrated into education, empowering a new generation of environmentally conscious innovators and leaders.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Özel</PresentationFormat>
  <Paragraphs>46</Paragraphs>
  <Slides>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adonis-web</vt:lpstr>
      <vt:lpstr>Arial</vt:lpstr>
      <vt:lpstr>Calibri</vt:lpstr>
      <vt:lpstr>Source Sans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2</cp:revision>
  <dcterms:created xsi:type="dcterms:W3CDTF">2023-12-12T20:45:30Z</dcterms:created>
  <dcterms:modified xsi:type="dcterms:W3CDTF">2023-12-14T09:09:16Z</dcterms:modified>
</cp:coreProperties>
</file>